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00FF"/>
    <a:srgbClr val="0066FF"/>
    <a:srgbClr val="FF9900"/>
    <a:srgbClr val="FFFF00"/>
    <a:srgbClr val="6FBDC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E7C46-4DD0-4A16-BC86-F84AD9A6AFE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137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EDA16-8F97-4034-87FD-A5EB5527F3B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925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683DF-F216-497B-829B-E4BAF9F2955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1030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6B11D-86DE-4C4C-86AE-8ECED44D484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839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0F1A-A86D-4BB1-950E-52C8BEA7EF9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718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79BBF-EAE6-4061-8A31-37749A1DE34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749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9A7E7-457C-422D-8459-A970B13B55E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236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56B82-A918-42C0-86C6-333F77453DD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566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4ACF7-0488-4D8D-B165-B2479D43489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882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D9BE3-40B1-4EF2-9BA3-DE0531C50A3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016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D6056-F614-47FC-A594-8452D010D31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896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Kroatien_Inseln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7C7B9D-0134-4BB8-AB6D-4702A5E7787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3814763" y="1628775"/>
            <a:ext cx="757237" cy="755650"/>
            <a:chOff x="679" y="112"/>
            <a:chExt cx="3777" cy="3771"/>
          </a:xfrm>
        </p:grpSpPr>
        <p:sp>
          <p:nvSpPr>
            <p:cNvPr id="3074" name="Freeform 2"/>
            <p:cNvSpPr>
              <a:spLocks/>
            </p:cNvSpPr>
            <p:nvPr/>
          </p:nvSpPr>
          <p:spPr bwMode="auto">
            <a:xfrm>
              <a:off x="679" y="3016"/>
              <a:ext cx="3777" cy="867"/>
            </a:xfrm>
            <a:custGeom>
              <a:avLst/>
              <a:gdLst>
                <a:gd name="T0" fmla="*/ 0 w 3777"/>
                <a:gd name="T1" fmla="*/ 629 h 867"/>
                <a:gd name="T2" fmla="*/ 2328 w 3777"/>
                <a:gd name="T3" fmla="*/ 762 h 867"/>
                <a:gd name="T4" fmla="*/ 3777 w 3777"/>
                <a:gd name="T5" fmla="*/ 0 h 867"/>
                <a:gd name="T6" fmla="*/ 457 w 3777"/>
                <a:gd name="T7" fmla="*/ 89 h 867"/>
                <a:gd name="T8" fmla="*/ 0 w 3777"/>
                <a:gd name="T9" fmla="*/ 629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7" h="867">
                  <a:moveTo>
                    <a:pt x="0" y="629"/>
                  </a:moveTo>
                  <a:cubicBezTo>
                    <a:pt x="335" y="810"/>
                    <a:pt x="1699" y="867"/>
                    <a:pt x="2328" y="762"/>
                  </a:cubicBezTo>
                  <a:cubicBezTo>
                    <a:pt x="2957" y="657"/>
                    <a:pt x="3514" y="338"/>
                    <a:pt x="3777" y="0"/>
                  </a:cubicBezTo>
                  <a:cubicBezTo>
                    <a:pt x="1977" y="125"/>
                    <a:pt x="1398" y="116"/>
                    <a:pt x="457" y="89"/>
                  </a:cubicBezTo>
                  <a:cubicBezTo>
                    <a:pt x="449" y="108"/>
                    <a:pt x="14" y="590"/>
                    <a:pt x="0" y="62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1341" y="112"/>
              <a:ext cx="1788" cy="2702"/>
            </a:xfrm>
            <a:custGeom>
              <a:avLst/>
              <a:gdLst>
                <a:gd name="T0" fmla="*/ 1714 w 1788"/>
                <a:gd name="T1" fmla="*/ 2702 h 2702"/>
                <a:gd name="T2" fmla="*/ 1788 w 1788"/>
                <a:gd name="T3" fmla="*/ 0 h 2702"/>
                <a:gd name="T4" fmla="*/ 0 w 1788"/>
                <a:gd name="T5" fmla="*/ 2699 h 2702"/>
                <a:gd name="T6" fmla="*/ 1714 w 1788"/>
                <a:gd name="T7" fmla="*/ 2702 h 2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8" h="2702">
                  <a:moveTo>
                    <a:pt x="1714" y="2702"/>
                  </a:moveTo>
                  <a:lnTo>
                    <a:pt x="1788" y="0"/>
                  </a:lnTo>
                  <a:lnTo>
                    <a:pt x="0" y="2699"/>
                  </a:lnTo>
                  <a:lnTo>
                    <a:pt x="1714" y="2702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FFFF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2267" y="330"/>
              <a:ext cx="1838" cy="2783"/>
            </a:xfrm>
            <a:custGeom>
              <a:avLst/>
              <a:gdLst>
                <a:gd name="T0" fmla="*/ 923 w 1838"/>
                <a:gd name="T1" fmla="*/ 0 h 2753"/>
                <a:gd name="T2" fmla="*/ 1431 w 1838"/>
                <a:gd name="T3" fmla="*/ 2551 h 2753"/>
                <a:gd name="T4" fmla="*/ 0 w 1838"/>
                <a:gd name="T5" fmla="*/ 2684 h 2753"/>
                <a:gd name="T6" fmla="*/ 923 w 1838"/>
                <a:gd name="T7" fmla="*/ 0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38" h="2753">
                  <a:moveTo>
                    <a:pt x="923" y="0"/>
                  </a:moveTo>
                  <a:cubicBezTo>
                    <a:pt x="1825" y="1093"/>
                    <a:pt x="1838" y="2177"/>
                    <a:pt x="1431" y="2551"/>
                  </a:cubicBezTo>
                  <a:cubicBezTo>
                    <a:pt x="1101" y="2694"/>
                    <a:pt x="372" y="2753"/>
                    <a:pt x="0" y="2684"/>
                  </a:cubicBezTo>
                  <a:cubicBezTo>
                    <a:pt x="1001" y="1811"/>
                    <a:pt x="1206" y="1093"/>
                    <a:pt x="923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45000">
                  <a:srgbClr val="FF7A00">
                    <a:alpha val="90100"/>
                  </a:srgbClr>
                </a:gs>
                <a:gs pos="70000">
                  <a:srgbClr val="FF0300">
                    <a:alpha val="84600"/>
                  </a:srgbClr>
                </a:gs>
                <a:gs pos="100000">
                  <a:srgbClr val="4D0808">
                    <a:alpha val="78000"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Oliver Mochmann</dc:creator>
  <cp:lastModifiedBy>TJBG</cp:lastModifiedBy>
  <cp:revision>18</cp:revision>
  <dcterms:created xsi:type="dcterms:W3CDTF">2004-10-03T16:34:49Z</dcterms:created>
  <dcterms:modified xsi:type="dcterms:W3CDTF">2022-02-01T12:50:20Z</dcterms:modified>
</cp:coreProperties>
</file>